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1" r:id="rId1"/>
  </p:sldMasterIdLst>
  <p:sldIdLst>
    <p:sldId id="256" r:id="rId2"/>
    <p:sldId id="260" r:id="rId3"/>
    <p:sldId id="258" r:id="rId4"/>
    <p:sldId id="259"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47" d="100"/>
          <a:sy n="47" d="100"/>
        </p:scale>
        <p:origin x="60" y="4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07AB132A-2775-4A72-ADA8-6080E0331750}" type="datetimeFigureOut">
              <a:rPr lang="en-US" smtClean="0"/>
              <a:t>1/24/2025</a:t>
            </a:fld>
            <a:endParaRPr lang="en-US"/>
          </a:p>
        </p:txBody>
      </p:sp>
      <p:sp>
        <p:nvSpPr>
          <p:cNvPr id="5" name="Footer Placeholder 4"/>
          <p:cNvSpPr>
            <a:spLocks noGrp="1"/>
          </p:cNvSpPr>
          <p:nvPr>
            <p:ph type="ftr" sz="quarter" idx="11"/>
          </p:nvPr>
        </p:nvSpPr>
        <p:spPr>
          <a:xfrm>
            <a:off x="1371600" y="4323845"/>
            <a:ext cx="6400800" cy="365125"/>
          </a:xfrm>
        </p:spPr>
        <p:txBody>
          <a:bodyPr/>
          <a:lstStyle/>
          <a:p>
            <a:endParaRPr lang="en-US"/>
          </a:p>
        </p:txBody>
      </p:sp>
      <p:sp>
        <p:nvSpPr>
          <p:cNvPr id="6" name="Slide Number Placeholder 5"/>
          <p:cNvSpPr>
            <a:spLocks noGrp="1"/>
          </p:cNvSpPr>
          <p:nvPr>
            <p:ph type="sldNum" sz="quarter" idx="12"/>
          </p:nvPr>
        </p:nvSpPr>
        <p:spPr>
          <a:xfrm>
            <a:off x="8077200" y="1430866"/>
            <a:ext cx="2743200" cy="365125"/>
          </a:xfrm>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9321515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7AB132A-2775-4A72-ADA8-6080E0331750}"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3944774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07AB132A-2775-4A72-ADA8-6080E0331750}" type="datetimeFigureOut">
              <a:rPr lang="en-US" smtClean="0"/>
              <a:t>1/24/2025</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2648473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07AB132A-2775-4A72-ADA8-6080E0331750}" type="datetimeFigureOut">
              <a:rPr lang="en-US" smtClean="0"/>
              <a:t>1/24/2025</a:t>
            </a:fld>
            <a:endParaRPr lang="en-US"/>
          </a:p>
        </p:txBody>
      </p:sp>
      <p:sp>
        <p:nvSpPr>
          <p:cNvPr id="6" name="Footer Placeholder 5"/>
          <p:cNvSpPr>
            <a:spLocks noGrp="1"/>
          </p:cNvSpPr>
          <p:nvPr>
            <p:ph type="ftr" sz="quarter" idx="11"/>
          </p:nvPr>
        </p:nvSpPr>
        <p:spPr>
          <a:xfrm>
            <a:off x="685800" y="379941"/>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BF961F45-E2F5-40F2-81D1-2FEA58990DB1}" type="slidenum">
              <a:rPr lang="en-US" smtClean="0"/>
              <a:t>‹#›</a:t>
            </a:fld>
            <a:endParaRPr lang="en-US"/>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9743576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07AB132A-2775-4A72-ADA8-6080E0331750}" type="datetimeFigureOut">
              <a:rPr lang="en-US" smtClean="0"/>
              <a:t>1/24/2025</a:t>
            </a:fld>
            <a:endParaRPr lang="en-US"/>
          </a:p>
        </p:txBody>
      </p:sp>
      <p:sp>
        <p:nvSpPr>
          <p:cNvPr id="6" name="Footer Placeholder 5"/>
          <p:cNvSpPr>
            <a:spLocks noGrp="1"/>
          </p:cNvSpPr>
          <p:nvPr>
            <p:ph type="ftr" sz="quarter" idx="11"/>
          </p:nvPr>
        </p:nvSpPr>
        <p:spPr>
          <a:xfrm>
            <a:off x="685800" y="378883"/>
            <a:ext cx="6991492" cy="365125"/>
          </a:xfrm>
        </p:spPr>
        <p:txBody>
          <a:bodyPr/>
          <a:lstStyle/>
          <a:p>
            <a:endParaRPr lang="en-US"/>
          </a:p>
        </p:txBody>
      </p:sp>
      <p:sp>
        <p:nvSpPr>
          <p:cNvPr id="7" name="Slide Number Placeholder 6"/>
          <p:cNvSpPr>
            <a:spLocks noGrp="1"/>
          </p:cNvSpPr>
          <p:nvPr>
            <p:ph type="sldNum" sz="quarter" idx="12"/>
          </p:nvPr>
        </p:nvSpPr>
        <p:spPr>
          <a:xfrm>
            <a:off x="10862452" y="381000"/>
            <a:ext cx="643748" cy="365125"/>
          </a:xfrm>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211846014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7AB132A-2775-4A72-ADA8-6080E0331750}" type="datetimeFigureOut">
              <a:rPr lang="en-US" smtClean="0"/>
              <a:t>1/24/2025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23824570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07AB132A-2775-4A72-ADA8-6080E0331750}" type="datetimeFigureOut">
              <a:rPr lang="en-US" smtClean="0"/>
              <a:t>1/24/2025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350399684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AB132A-2775-4A72-ADA8-6080E0331750}"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137846284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07AB132A-2775-4A72-ADA8-6080E0331750}" type="datetimeFigureOut">
              <a:rPr lang="en-US" smtClean="0"/>
              <a:t>1/24/2025</a:t>
            </a:fld>
            <a:endParaRPr lang="en-US"/>
          </a:p>
        </p:txBody>
      </p:sp>
      <p:sp>
        <p:nvSpPr>
          <p:cNvPr id="5" name="Footer Placeholder 4"/>
          <p:cNvSpPr>
            <a:spLocks noGrp="1"/>
          </p:cNvSpPr>
          <p:nvPr>
            <p:ph type="ftr" sz="quarter" idx="11"/>
          </p:nvPr>
        </p:nvSpPr>
        <p:spPr>
          <a:xfrm>
            <a:off x="685800" y="381000"/>
            <a:ext cx="6991492" cy="36512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23862290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5B1A2B-D606-C127-F974-444C361C0F2C}"/>
              </a:ext>
            </a:extLst>
          </p:cNvPr>
          <p:cNvSpPr>
            <a:spLocks noGrp="1"/>
          </p:cNvSpPr>
          <p:nvPr>
            <p:ph type="title"/>
          </p:nvPr>
        </p:nvSpPr>
        <p:spPr/>
        <p:txBody>
          <a:bodyPr/>
          <a:lstStyle/>
          <a:p>
            <a:r>
              <a:rPr lang="en-US"/>
              <a:t>Click to edit Master title style</a:t>
            </a:r>
          </a:p>
        </p:txBody>
      </p:sp>
      <p:sp>
        <p:nvSpPr>
          <p:cNvPr id="3" name="Text Placeholder 2">
            <a:extLst>
              <a:ext uri="{FF2B5EF4-FFF2-40B4-BE49-F238E27FC236}">
                <a16:creationId xmlns:a16="http://schemas.microsoft.com/office/drawing/2014/main" id="{CE78A539-DF08-0C84-A390-17576361CD4E}"/>
              </a:ext>
            </a:extLst>
          </p:cNvPr>
          <p:cNvSpPr>
            <a:spLocks noGrp="1"/>
          </p:cNvSpPr>
          <p:nvPr>
            <p:ph type="body"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40671E-2E5E-5475-9742-CB80D193BFC9}"/>
              </a:ext>
            </a:extLst>
          </p:cNvPr>
          <p:cNvSpPr>
            <a:spLocks noGrp="1"/>
          </p:cNvSpPr>
          <p:nvPr>
            <p:ph type="dt" sz="half" idx="10"/>
          </p:nvPr>
        </p:nvSpPr>
        <p:spPr/>
        <p:txBody>
          <a:bodyPr/>
          <a:lstStyle/>
          <a:p>
            <a:fld id="{07AB132A-2775-4A72-ADA8-6080E0331750}" type="datetimeFigureOut">
              <a:rPr lang="en-US" smtClean="0"/>
              <a:t>1/24/2025</a:t>
            </a:fld>
            <a:endParaRPr lang="en-US"/>
          </a:p>
        </p:txBody>
      </p:sp>
      <p:sp>
        <p:nvSpPr>
          <p:cNvPr id="5" name="Footer Placeholder 4">
            <a:extLst>
              <a:ext uri="{FF2B5EF4-FFF2-40B4-BE49-F238E27FC236}">
                <a16:creationId xmlns:a16="http://schemas.microsoft.com/office/drawing/2014/main" id="{9C62F1B0-053C-B3FE-627D-8EC53014F1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91EB41B-4757-96F8-0178-FE9955938FA5}"/>
              </a:ext>
            </a:extLst>
          </p:cNvPr>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33390548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7AB132A-2775-4A72-ADA8-6080E0331750}" type="datetimeFigureOut">
              <a:rPr lang="en-US" smtClean="0"/>
              <a:t>1/24/2025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36635796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07AB132A-2775-4A72-ADA8-6080E0331750}" type="datetimeFigureOut">
              <a:rPr lang="en-US" smtClean="0"/>
              <a:t>1/24/2025</a:t>
            </a:fld>
            <a:endParaRPr lang="en-US"/>
          </a:p>
        </p:txBody>
      </p:sp>
      <p:sp>
        <p:nvSpPr>
          <p:cNvPr id="5" name="Footer Placeholder 4"/>
          <p:cNvSpPr>
            <a:spLocks noGrp="1"/>
          </p:cNvSpPr>
          <p:nvPr>
            <p:ph type="ftr" sz="quarter" idx="11"/>
          </p:nvPr>
        </p:nvSpPr>
        <p:spPr>
          <a:xfrm>
            <a:off x="685800" y="381001"/>
            <a:ext cx="6991492" cy="364065"/>
          </a:xfrm>
        </p:spPr>
        <p:txBody>
          <a:bodyPr/>
          <a:lstStyle/>
          <a:p>
            <a:endParaRPr lang="en-US"/>
          </a:p>
        </p:txBody>
      </p:sp>
      <p:sp>
        <p:nvSpPr>
          <p:cNvPr id="6" name="Slide Number Placeholder 5"/>
          <p:cNvSpPr>
            <a:spLocks noGrp="1"/>
          </p:cNvSpPr>
          <p:nvPr>
            <p:ph type="sldNum" sz="quarter" idx="12"/>
          </p:nvPr>
        </p:nvSpPr>
        <p:spPr>
          <a:xfrm>
            <a:off x="10862452" y="381000"/>
            <a:ext cx="643748" cy="365125"/>
          </a:xfrm>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20633311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7AB132A-2775-4A72-ADA8-6080E0331750}"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25898451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7AB132A-2775-4A72-ADA8-6080E0331750}" type="datetimeFigureOut">
              <a:rPr lang="en-US" smtClean="0"/>
              <a:t>1/24/2025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160252121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7AB132A-2775-4A72-ADA8-6080E0331750}" type="datetimeFigureOut">
              <a:rPr lang="en-US" smtClean="0"/>
              <a:t>1/24/2025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41075953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7AB132A-2775-4A72-ADA8-6080E0331750}" type="datetimeFigureOut">
              <a:rPr lang="en-US" smtClean="0"/>
              <a:t>1/24/2025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1033490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7AB132A-2775-4A72-ADA8-6080E0331750}"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221326375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7AB132A-2775-4A72-ADA8-6080E0331750}" type="datetimeFigureOut">
              <a:rPr lang="en-US" smtClean="0"/>
              <a:t>1/24/2025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F961F45-E2F5-40F2-81D1-2FEA58990DB1}" type="slidenum">
              <a:rPr lang="en-US" smtClean="0"/>
              <a:t>‹#›</a:t>
            </a:fld>
            <a:endParaRPr lang="en-US"/>
          </a:p>
        </p:txBody>
      </p:sp>
    </p:spTree>
    <p:extLst>
      <p:ext uri="{BB962C8B-B14F-4D97-AF65-F5344CB8AC3E}">
        <p14:creationId xmlns:p14="http://schemas.microsoft.com/office/powerpoint/2010/main" val="34424761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07AB132A-2775-4A72-ADA8-6080E0331750}" type="datetimeFigureOut">
              <a:rPr lang="en-US" smtClean="0"/>
              <a:t>1/24/2025</a:t>
            </a:fld>
            <a:endParaRPr lang="en-US"/>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BF961F45-E2F5-40F2-81D1-2FEA58990DB1}" type="slidenum">
              <a:rPr lang="en-US" smtClean="0"/>
              <a:t>‹#›</a:t>
            </a:fld>
            <a:endParaRPr lang="en-US"/>
          </a:p>
        </p:txBody>
      </p:sp>
    </p:spTree>
    <p:extLst>
      <p:ext uri="{BB962C8B-B14F-4D97-AF65-F5344CB8AC3E}">
        <p14:creationId xmlns:p14="http://schemas.microsoft.com/office/powerpoint/2010/main" val="2500683937"/>
      </p:ext>
    </p:extLst>
  </p:cSld>
  <p:clrMap bg1="dk1" tx1="lt1" bg2="dk2" tx2="lt2" accent1="accent1" accent2="accent2" accent3="accent3" accent4="accent4" accent5="accent5" accent6="accent6" hlink="hlink" folHlink="folHlink"/>
  <p:sldLayoutIdLst>
    <p:sldLayoutId id="2147483812" r:id="rId1"/>
    <p:sldLayoutId id="2147483813" r:id="rId2"/>
    <p:sldLayoutId id="2147483814" r:id="rId3"/>
    <p:sldLayoutId id="2147483815" r:id="rId4"/>
    <p:sldLayoutId id="2147483816" r:id="rId5"/>
    <p:sldLayoutId id="2147483817" r:id="rId6"/>
    <p:sldLayoutId id="2147483818" r:id="rId7"/>
    <p:sldLayoutId id="2147483819" r:id="rId8"/>
    <p:sldLayoutId id="2147483820" r:id="rId9"/>
    <p:sldLayoutId id="2147483821" r:id="rId10"/>
    <p:sldLayoutId id="2147483822" r:id="rId11"/>
    <p:sldLayoutId id="2147483823" r:id="rId12"/>
    <p:sldLayoutId id="2147483824" r:id="rId13"/>
    <p:sldLayoutId id="2147483825" r:id="rId14"/>
    <p:sldLayoutId id="2147483826" r:id="rId15"/>
    <p:sldLayoutId id="2147483827" r:id="rId16"/>
    <p:sldLayoutId id="2147483828" r:id="rId17"/>
    <p:sldLayoutId id="2147483829" r:id="rId18"/>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311D9-FA13-7B77-8C8C-EED2934B34EE}"/>
              </a:ext>
            </a:extLst>
          </p:cNvPr>
          <p:cNvSpPr>
            <a:spLocks noGrp="1"/>
          </p:cNvSpPr>
          <p:nvPr>
            <p:ph type="ctrTitle"/>
          </p:nvPr>
        </p:nvSpPr>
        <p:spPr/>
        <p:txBody>
          <a:bodyPr/>
          <a:lstStyle/>
          <a:p>
            <a:r>
              <a:rPr lang="en-US"/>
              <a:t>FYP Progress Report</a:t>
            </a:r>
          </a:p>
        </p:txBody>
      </p:sp>
      <p:sp>
        <p:nvSpPr>
          <p:cNvPr id="3" name="Subtitle 2">
            <a:extLst>
              <a:ext uri="{FF2B5EF4-FFF2-40B4-BE49-F238E27FC236}">
                <a16:creationId xmlns:a16="http://schemas.microsoft.com/office/drawing/2014/main" id="{0091A4F7-849B-3E46-BA2C-1C453EDD3B51}"/>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1942815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11605-6140-6F8D-7755-47C32EE983DE}"/>
              </a:ext>
            </a:extLst>
          </p:cNvPr>
          <p:cNvSpPr>
            <a:spLocks noGrp="1"/>
          </p:cNvSpPr>
          <p:nvPr>
            <p:ph type="title"/>
          </p:nvPr>
        </p:nvSpPr>
        <p:spPr>
          <a:xfrm>
            <a:off x="685800" y="639315"/>
            <a:ext cx="8610600" cy="1293028"/>
          </a:xfrm>
        </p:spPr>
        <p:txBody>
          <a:bodyPr/>
          <a:lstStyle/>
          <a:p>
            <a:pPr algn="l"/>
            <a:r>
              <a:rPr lang="en-US" dirty="0"/>
              <a:t>AI Progress</a:t>
            </a:r>
          </a:p>
        </p:txBody>
      </p:sp>
      <p:sp>
        <p:nvSpPr>
          <p:cNvPr id="3" name="Text Placeholder 2">
            <a:extLst>
              <a:ext uri="{FF2B5EF4-FFF2-40B4-BE49-F238E27FC236}">
                <a16:creationId xmlns:a16="http://schemas.microsoft.com/office/drawing/2014/main" id="{4728B7BE-9603-74AF-21DC-3D9DCD1FA2A6}"/>
              </a:ext>
            </a:extLst>
          </p:cNvPr>
          <p:cNvSpPr>
            <a:spLocks noGrp="1"/>
          </p:cNvSpPr>
          <p:nvPr>
            <p:ph type="body" idx="1"/>
          </p:nvPr>
        </p:nvSpPr>
        <p:spPr/>
        <p:txBody>
          <a:bodyPr/>
          <a:lstStyle/>
          <a:p>
            <a:r>
              <a:rPr lang="en-US" dirty="0"/>
              <a:t>Add AI Here Convincible IMAGES DIAGRAM PROBLEMS WHAT TO DO NEXT </a:t>
            </a:r>
          </a:p>
        </p:txBody>
      </p:sp>
    </p:spTree>
    <p:extLst>
      <p:ext uri="{BB962C8B-B14F-4D97-AF65-F5344CB8AC3E}">
        <p14:creationId xmlns:p14="http://schemas.microsoft.com/office/powerpoint/2010/main" val="128639229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1FC29D-85BD-A691-A96E-5D567CFEFE85}"/>
              </a:ext>
            </a:extLst>
          </p:cNvPr>
          <p:cNvSpPr>
            <a:spLocks noGrp="1"/>
          </p:cNvSpPr>
          <p:nvPr>
            <p:ph type="title"/>
          </p:nvPr>
        </p:nvSpPr>
        <p:spPr>
          <a:xfrm>
            <a:off x="755754" y="639315"/>
            <a:ext cx="8610600" cy="1293028"/>
          </a:xfrm>
        </p:spPr>
        <p:txBody>
          <a:bodyPr/>
          <a:lstStyle/>
          <a:p>
            <a:pPr algn="l"/>
            <a:r>
              <a:rPr lang="en-US" dirty="0"/>
              <a:t>Features Completed</a:t>
            </a:r>
          </a:p>
        </p:txBody>
      </p:sp>
      <p:sp>
        <p:nvSpPr>
          <p:cNvPr id="3" name="Text Placeholder 2">
            <a:extLst>
              <a:ext uri="{FF2B5EF4-FFF2-40B4-BE49-F238E27FC236}">
                <a16:creationId xmlns:a16="http://schemas.microsoft.com/office/drawing/2014/main" id="{72CD8D69-0F45-186B-7341-587DCE682283}"/>
              </a:ext>
            </a:extLst>
          </p:cNvPr>
          <p:cNvSpPr>
            <a:spLocks noGrp="1"/>
          </p:cNvSpPr>
          <p:nvPr>
            <p:ph type="body" idx="1"/>
          </p:nvPr>
        </p:nvSpPr>
        <p:spPr>
          <a:xfrm>
            <a:off x="685800" y="2194560"/>
            <a:ext cx="6569439" cy="4024125"/>
          </a:xfrm>
        </p:spPr>
        <p:txBody>
          <a:bodyPr>
            <a:normAutofit fontScale="92500" lnSpcReduction="20000"/>
          </a:bodyPr>
          <a:lstStyle/>
          <a:p>
            <a:pPr marL="0" indent="0">
              <a:buNone/>
            </a:pPr>
            <a:r>
              <a:rPr lang="en-US" dirty="0"/>
              <a:t>As shown in the video</a:t>
            </a:r>
          </a:p>
          <a:p>
            <a:r>
              <a:rPr lang="en-US" dirty="0"/>
              <a:t>1. Sign Up</a:t>
            </a:r>
          </a:p>
          <a:p>
            <a:r>
              <a:rPr lang="en-US" dirty="0"/>
              <a:t>2. Sign Out</a:t>
            </a:r>
          </a:p>
          <a:p>
            <a:r>
              <a:rPr lang="en-US" dirty="0"/>
              <a:t>3. Add Item</a:t>
            </a:r>
          </a:p>
          <a:p>
            <a:r>
              <a:rPr lang="en-US" dirty="0"/>
              <a:t>4. Show Items</a:t>
            </a:r>
          </a:p>
          <a:p>
            <a:pPr marL="0" indent="0">
              <a:buNone/>
            </a:pPr>
            <a:r>
              <a:rPr lang="en-US" dirty="0"/>
              <a:t>Using local images for item yet .</a:t>
            </a:r>
            <a:br>
              <a:rPr lang="en-US" dirty="0"/>
            </a:br>
            <a:br>
              <a:rPr lang="en-US" dirty="0"/>
            </a:br>
            <a:r>
              <a:rPr lang="en-US" dirty="0"/>
              <a:t>Images of medical items needs to be stored in AWS S3. We have to figure out if we should upload from the app or send to backend and upload from there.</a:t>
            </a:r>
            <a:br>
              <a:rPr lang="en-US" dirty="0"/>
            </a:br>
            <a:br>
              <a:rPr lang="en-US" dirty="0"/>
            </a:br>
            <a:r>
              <a:rPr lang="en-US" dirty="0"/>
              <a:t>We will start working more on UI more as Backend is mostly complete</a:t>
            </a:r>
          </a:p>
        </p:txBody>
      </p:sp>
      <p:pic>
        <p:nvPicPr>
          <p:cNvPr id="9" name="WhatsApp Video 2025-01-24 at 22.14.41_d9a81cdf">
            <a:hlinkClick r:id="" action="ppaction://media"/>
            <a:extLst>
              <a:ext uri="{FF2B5EF4-FFF2-40B4-BE49-F238E27FC236}">
                <a16:creationId xmlns:a16="http://schemas.microsoft.com/office/drawing/2014/main" id="{FD69A397-E0CA-3562-3678-0624DE89D547}"/>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7618789" y="204601"/>
            <a:ext cx="2943292" cy="5236830"/>
          </a:xfrm>
          <a:prstGeom prst="rect">
            <a:avLst/>
          </a:prstGeom>
          <a:ln>
            <a:solidFill>
              <a:schemeClr val="tx1"/>
            </a:solidFill>
          </a:ln>
        </p:spPr>
      </p:pic>
    </p:spTree>
    <p:extLst>
      <p:ext uri="{BB962C8B-B14F-4D97-AF65-F5344CB8AC3E}">
        <p14:creationId xmlns:p14="http://schemas.microsoft.com/office/powerpoint/2010/main" val="2930216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2129"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57576">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76B514-AF3E-3CC5-82C2-CC69A59A8BA8}"/>
              </a:ext>
            </a:extLst>
          </p:cNvPr>
          <p:cNvSpPr>
            <a:spLocks noGrp="1"/>
          </p:cNvSpPr>
          <p:nvPr>
            <p:ph type="title"/>
          </p:nvPr>
        </p:nvSpPr>
        <p:spPr>
          <a:xfrm>
            <a:off x="685800" y="639315"/>
            <a:ext cx="8610600" cy="1293028"/>
          </a:xfrm>
        </p:spPr>
        <p:txBody>
          <a:bodyPr/>
          <a:lstStyle/>
          <a:p>
            <a:pPr algn="l"/>
            <a:r>
              <a:rPr lang="en-US" dirty="0"/>
              <a:t>Backend Progress</a:t>
            </a:r>
          </a:p>
        </p:txBody>
      </p:sp>
      <p:pic>
        <p:nvPicPr>
          <p:cNvPr id="6" name="Picture 5">
            <a:extLst>
              <a:ext uri="{FF2B5EF4-FFF2-40B4-BE49-F238E27FC236}">
                <a16:creationId xmlns:a16="http://schemas.microsoft.com/office/drawing/2014/main" id="{0964D4CA-CD64-C637-5BB8-AF99CF911A97}"/>
              </a:ext>
            </a:extLst>
          </p:cNvPr>
          <p:cNvPicPr>
            <a:picLocks noChangeAspect="1"/>
          </p:cNvPicPr>
          <p:nvPr/>
        </p:nvPicPr>
        <p:blipFill>
          <a:blip r:embed="rId2"/>
          <a:stretch>
            <a:fillRect/>
          </a:stretch>
        </p:blipFill>
        <p:spPr>
          <a:xfrm>
            <a:off x="1109272" y="1727811"/>
            <a:ext cx="9296400" cy="4957622"/>
          </a:xfrm>
          <a:prstGeom prst="rect">
            <a:avLst/>
          </a:prstGeom>
        </p:spPr>
      </p:pic>
    </p:spTree>
    <p:extLst>
      <p:ext uri="{BB962C8B-B14F-4D97-AF65-F5344CB8AC3E}">
        <p14:creationId xmlns:p14="http://schemas.microsoft.com/office/powerpoint/2010/main" val="3900170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FD5A6-5E14-4BB6-4F21-9A34DB251DDC}"/>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60D6734-1380-05D1-AB54-284D082EF559}"/>
              </a:ext>
            </a:extLst>
          </p:cNvPr>
          <p:cNvSpPr>
            <a:spLocks noGrp="1"/>
          </p:cNvSpPr>
          <p:nvPr>
            <p:ph type="body" idx="1"/>
          </p:nvPr>
        </p:nvSpPr>
        <p:spPr/>
        <p:txBody>
          <a:bodyPr/>
          <a:lstStyle/>
          <a:p>
            <a:endParaRPr lang="en-US"/>
          </a:p>
        </p:txBody>
      </p:sp>
      <p:pic>
        <p:nvPicPr>
          <p:cNvPr id="5" name="Picture 4">
            <a:extLst>
              <a:ext uri="{FF2B5EF4-FFF2-40B4-BE49-F238E27FC236}">
                <a16:creationId xmlns:a16="http://schemas.microsoft.com/office/drawing/2014/main" id="{562AF10F-1379-4048-85A9-64E1539C2ACE}"/>
              </a:ext>
            </a:extLst>
          </p:cNvPr>
          <p:cNvPicPr>
            <a:picLocks noChangeAspect="1"/>
          </p:cNvPicPr>
          <p:nvPr/>
        </p:nvPicPr>
        <p:blipFill>
          <a:blip r:embed="rId2"/>
          <a:stretch>
            <a:fillRect/>
          </a:stretch>
        </p:blipFill>
        <p:spPr>
          <a:xfrm>
            <a:off x="0" y="178100"/>
            <a:ext cx="12192000" cy="6501799"/>
          </a:xfrm>
          <a:prstGeom prst="rect">
            <a:avLst/>
          </a:prstGeom>
        </p:spPr>
      </p:pic>
    </p:spTree>
    <p:extLst>
      <p:ext uri="{BB962C8B-B14F-4D97-AF65-F5344CB8AC3E}">
        <p14:creationId xmlns:p14="http://schemas.microsoft.com/office/powerpoint/2010/main" val="529652566"/>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TM04033937[[fn=Vapor Trail]]</Template>
  <TotalTime>19</TotalTime>
  <Words>98</Words>
  <Application>Microsoft Office PowerPoint</Application>
  <PresentationFormat>Widescreen</PresentationFormat>
  <Paragraphs>11</Paragraphs>
  <Slides>5</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5</vt:i4>
      </vt:variant>
    </vt:vector>
  </HeadingPairs>
  <TitlesOfParts>
    <vt:vector size="8" baseType="lpstr">
      <vt:lpstr>Arial</vt:lpstr>
      <vt:lpstr>Century Gothic</vt:lpstr>
      <vt:lpstr>Vapor Trail</vt:lpstr>
      <vt:lpstr>FYP Progress Report</vt:lpstr>
      <vt:lpstr>AI Progress</vt:lpstr>
      <vt:lpstr>Features Completed</vt:lpstr>
      <vt:lpstr>Backend Progress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Muhammad Saad</dc:creator>
  <cp:lastModifiedBy>Muhammad Saad</cp:lastModifiedBy>
  <cp:revision>4</cp:revision>
  <dcterms:created xsi:type="dcterms:W3CDTF">2025-01-24T17:27:44Z</dcterms:created>
  <dcterms:modified xsi:type="dcterms:W3CDTF">2025-01-24T17:47:42Z</dcterms:modified>
</cp:coreProperties>
</file>

<file path=docProps/thumbnail.jpeg>
</file>